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4CEB-17BB-437C-87D2-03B12B58292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192F-8DD0-415A-BD9E-E726F4D53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1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4CEB-17BB-437C-87D2-03B12B58292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192F-8DD0-415A-BD9E-E726F4D53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01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4CEB-17BB-437C-87D2-03B12B58292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192F-8DD0-415A-BD9E-E726F4D53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36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4CEB-17BB-437C-87D2-03B12B58292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192F-8DD0-415A-BD9E-E726F4D53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84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4CEB-17BB-437C-87D2-03B12B58292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192F-8DD0-415A-BD9E-E726F4D53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29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4CEB-17BB-437C-87D2-03B12B58292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192F-8DD0-415A-BD9E-E726F4D53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33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4CEB-17BB-437C-87D2-03B12B58292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192F-8DD0-415A-BD9E-E726F4D53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04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4CEB-17BB-437C-87D2-03B12B58292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192F-8DD0-415A-BD9E-E726F4D53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97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4CEB-17BB-437C-87D2-03B12B58292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192F-8DD0-415A-BD9E-E726F4D53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86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4CEB-17BB-437C-87D2-03B12B58292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192F-8DD0-415A-BD9E-E726F4D53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71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4CEB-17BB-437C-87D2-03B12B58292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192F-8DD0-415A-BD9E-E726F4D53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2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94CEB-17BB-437C-87D2-03B12B58292A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8192F-8DD0-415A-BD9E-E726F4D53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33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1"/>
          <p:cNvSpPr>
            <a:spLocks noGrp="1"/>
          </p:cNvSpPr>
          <p:nvPr>
            <p:ph type="title"/>
          </p:nvPr>
        </p:nvSpPr>
        <p:spPr>
          <a:xfrm>
            <a:off x="157509" y="32695"/>
            <a:ext cx="11860823" cy="584444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日付　　月　　日　課題名　　　　　　　　　　　</a:t>
            </a:r>
            <a:r>
              <a:rPr kumimoji="1" lang="ja-JP" altLang="en-US" sz="2400" dirty="0" smtClean="0"/>
              <a:t>　</a:t>
            </a:r>
            <a:r>
              <a:rPr kumimoji="1" lang="ja-JP" altLang="en-US" sz="2400" dirty="0" smtClean="0"/>
              <a:t>番号</a:t>
            </a:r>
            <a:r>
              <a:rPr kumimoji="1" lang="ja-JP" altLang="en-US" sz="2400" dirty="0" smtClean="0"/>
              <a:t>　　氏名</a:t>
            </a:r>
            <a:endParaRPr kumimoji="1" lang="ja-JP" altLang="en-US" sz="2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113459" y="5749982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参考</a:t>
            </a:r>
            <a:r>
              <a:rPr kumimoji="1" lang="ja-JP" altLang="en-US" sz="1400" dirty="0" smtClean="0"/>
              <a:t>文献</a:t>
            </a:r>
            <a:endParaRPr kumimoji="1" lang="en-US" altLang="ja-JP" sz="1400" dirty="0" smtClean="0"/>
          </a:p>
        </p:txBody>
      </p:sp>
      <p:cxnSp>
        <p:nvCxnSpPr>
          <p:cNvPr id="37" name="直線コネクタ 36"/>
          <p:cNvCxnSpPr>
            <a:stCxn id="30" idx="2"/>
          </p:cNvCxnSpPr>
          <p:nvPr/>
        </p:nvCxnSpPr>
        <p:spPr>
          <a:xfrm>
            <a:off x="6087921" y="617139"/>
            <a:ext cx="0" cy="61083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9209880" y="617139"/>
            <a:ext cx="0" cy="604743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2932299" y="617139"/>
            <a:ext cx="0" cy="61083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6071088" y="5661498"/>
            <a:ext cx="6120912" cy="1945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0" y="622571"/>
            <a:ext cx="1213003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157509" y="68753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グループ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140672" y="677745"/>
            <a:ext cx="646331" cy="36933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個別</a:t>
            </a:r>
            <a:endParaRPr kumimoji="1" lang="ja-JP" altLang="en-US" dirty="0"/>
          </a:p>
        </p:txBody>
      </p:sp>
      <p:sp>
        <p:nvSpPr>
          <p:cNvPr id="51" name="正方形/長方形 50"/>
          <p:cNvSpPr/>
          <p:nvPr/>
        </p:nvSpPr>
        <p:spPr>
          <a:xfrm>
            <a:off x="157509" y="694593"/>
            <a:ext cx="1107996" cy="327199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6140672" y="5749063"/>
            <a:ext cx="858014" cy="28232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30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5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日付　　月　　日　課題名　　　　　　　　　　　　番号　　氏名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V4・まちづくり・防災演習 建築系</dc:title>
  <dc:creator>kimura ryushi</dc:creator>
  <cp:lastModifiedBy>kimura ryushi</cp:lastModifiedBy>
  <cp:revision>16</cp:revision>
  <dcterms:created xsi:type="dcterms:W3CDTF">2019-09-24T00:20:26Z</dcterms:created>
  <dcterms:modified xsi:type="dcterms:W3CDTF">2019-10-10T11:32:18Z</dcterms:modified>
</cp:coreProperties>
</file>