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9" r:id="rId2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555A625-3C86-450F-AA47-963F9B9A99E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83B13E4-50DA-471F-950E-3E2F17875C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039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D0BD9-0037-4F88-901E-439683499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B3DB8A-DDE2-4B94-90F2-1F27EB9FB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C258CA-B58B-453A-9D2C-323FC3A3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555CF5-E1AD-4D7A-ABDC-CFD21815A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10AA0D-0D8D-4AE6-981F-D13CDF06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92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8515F6-A3CB-4951-8144-B46D383BC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940C66-2C11-446A-B6DD-FD958623C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37AFAE-AB7D-4826-B301-AB1462E6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9E87F9-7519-4EFC-9563-528BAB3B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4BF4DF-2074-427E-88FA-945A3B5E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49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F87C7E-C043-4A49-ADFC-CDCA389095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D65A08-F736-4D40-91D3-DFD0719EC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D8FE26-0087-4DA7-B009-35C81E1E0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852036-2627-4FC5-89F7-842E130CA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655CD-99B9-4A13-833E-E3B2D160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325295-59E1-4691-A8A8-70CA84CE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E70142-078C-4AFF-94E6-9B598A694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9CC874-308D-47E9-A546-F4DD67BEF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E7C97E-2C5E-4D51-8F68-F42A1504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4D6036-7B0F-44CC-974A-8A97CF0C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06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FC7647-F4EC-4776-BAEE-27E397E9F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3B00EF-B9A6-40A9-BF13-7052B929D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2BF4E0-65D9-4A46-ABA0-3955088E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84E17B-B1F9-4D1E-B877-1E6FAB42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D466BD-416A-4886-92CE-482A35DD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71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FAF22F-856E-42B3-BACB-54589B86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2A5C7D-4D51-4036-824C-7FCA06962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4A0948-6C8F-4AFD-BFD1-CE116CD64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BC8D13-8F26-4BE9-BD93-5582433DD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76684B-5EA6-4432-8673-4C55D6EBC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0DF6E5-25EF-4427-9410-9C42E68EA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8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773875-4FE7-4091-832C-25F495158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1D5B28-F029-4189-B2DF-907E0E7E5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A5CC784-591F-42ED-9BFE-7FD358402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C46B01-DEA5-4506-9F8B-CFDA77935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BC2726D-8A63-4AAA-A301-08AD6882E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9E74ED9-8B27-4BE0-92C1-AA2621A92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501AC24-0058-447A-B1C6-1628F2AF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67B673E-B081-4770-B8DD-AAC174B38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65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AF0806-FA3C-4BDA-9CA6-00B078C8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E4BC864-838C-4988-B2FD-65374262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60CBCFA-52A5-4C0D-90CD-C9D34C125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14B3C9-5A97-41FA-94A6-735127AC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3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FBE40E-F0C9-40E7-BA5D-3F3ECB12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7B6453-A0BB-4F33-A037-1D2E5149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E41501-1F25-400F-A086-AC19BCE6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20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FA705-F726-46F1-A36F-EC0DB23F6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664C1C-3685-45DD-A3EE-452768084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936FBF-F643-485F-906E-0091A2FEF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5CF59F-51CF-4549-9643-047ECD2E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173C6E-8585-4B7E-BF3D-8E135498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CFF76D-535D-431B-B8DC-5775B981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B7CEC2-38A4-4227-93D4-FBFC4C2F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1CB6FC8-3F32-4E2A-B3F9-AD21DA034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E12CEF-541B-4FD9-BE75-02E5A052E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B24D30-5D08-4945-921A-F3CE042F9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525FB7-C191-4FFD-A057-0F8FEC82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AEE256-1626-4190-9530-666EA836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79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70A843C-CFE3-4B05-B9EA-865E12C3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04B670-99D0-4F35-967F-F98723E8D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E808B3-8A6F-4A0D-ABE5-E02CE7309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55B69-9B9F-4E9E-85D9-5C40F57277B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10FFE5-9E21-4D80-9F62-B1DD00961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81AC9B-1BAD-49F7-A661-2353BF848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6DC5-5E15-4DF7-BCAE-1C708223F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64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569E55-72B6-478A-8A2E-74312A3E5E4F}"/>
              </a:ext>
            </a:extLst>
          </p:cNvPr>
          <p:cNvSpPr txBox="1"/>
          <p:nvPr/>
        </p:nvSpPr>
        <p:spPr>
          <a:xfrm>
            <a:off x="714054" y="642051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64340F-6A11-4A4B-B962-AF47721BB7AD}"/>
              </a:ext>
            </a:extLst>
          </p:cNvPr>
          <p:cNvSpPr txBox="1"/>
          <p:nvPr/>
        </p:nvSpPr>
        <p:spPr>
          <a:xfrm>
            <a:off x="649933" y="50601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6B6D5D-C6EF-4D86-8275-739C6CBF4B1C}"/>
              </a:ext>
            </a:extLst>
          </p:cNvPr>
          <p:cNvSpPr txBox="1"/>
          <p:nvPr/>
        </p:nvSpPr>
        <p:spPr>
          <a:xfrm>
            <a:off x="633370" y="375463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40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3BDD8E-AB9D-4F50-8EFD-8A4156C17DF8}"/>
              </a:ext>
            </a:extLst>
          </p:cNvPr>
          <p:cNvSpPr txBox="1"/>
          <p:nvPr/>
        </p:nvSpPr>
        <p:spPr>
          <a:xfrm>
            <a:off x="653540" y="249899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60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589B0C-D16C-4655-AECB-D545E489C3F2}"/>
              </a:ext>
            </a:extLst>
          </p:cNvPr>
          <p:cNvSpPr txBox="1"/>
          <p:nvPr/>
        </p:nvSpPr>
        <p:spPr>
          <a:xfrm>
            <a:off x="640293" y="118507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80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7A6C6A-6E4F-4917-9995-2CD8126CA00D}"/>
              </a:ext>
            </a:extLst>
          </p:cNvPr>
          <p:cNvSpPr txBox="1"/>
          <p:nvPr/>
        </p:nvSpPr>
        <p:spPr>
          <a:xfrm>
            <a:off x="3646156" y="646517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１５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0CE30AD-BCB7-492D-ABFB-2E2A02D13308}"/>
              </a:ext>
            </a:extLst>
          </p:cNvPr>
          <p:cNvSpPr txBox="1"/>
          <p:nvPr/>
        </p:nvSpPr>
        <p:spPr>
          <a:xfrm>
            <a:off x="6219198" y="648944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３０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A5E267-A21A-41BA-B7FF-1C4CBCF6F6A8}"/>
              </a:ext>
            </a:extLst>
          </p:cNvPr>
          <p:cNvSpPr txBox="1"/>
          <p:nvPr/>
        </p:nvSpPr>
        <p:spPr>
          <a:xfrm>
            <a:off x="8753845" y="653067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４５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8F377D2-F4CC-4344-96B1-45C93494362C}"/>
              </a:ext>
            </a:extLst>
          </p:cNvPr>
          <p:cNvSpPr txBox="1"/>
          <p:nvPr/>
        </p:nvSpPr>
        <p:spPr>
          <a:xfrm>
            <a:off x="11021267" y="64751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６０</a:t>
            </a:r>
            <a:r>
              <a:rPr kumimoji="1" lang="en-US" altLang="ja-JP" dirty="0"/>
              <a:t>【</a:t>
            </a:r>
            <a:r>
              <a:rPr kumimoji="1" lang="ja-JP" altLang="en-US" dirty="0"/>
              <a:t>分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65694C-B053-4D78-877B-0053AF78AAD7}"/>
              </a:ext>
            </a:extLst>
          </p:cNvPr>
          <p:cNvSpPr txBox="1"/>
          <p:nvPr/>
        </p:nvSpPr>
        <p:spPr>
          <a:xfrm>
            <a:off x="1990165" y="885988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照明</a:t>
            </a:r>
            <a:r>
              <a:rPr kumimoji="1" lang="en-US" altLang="ja-JP" dirty="0"/>
              <a:t>ON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675F168-9AF4-488F-AF79-0C0E0BD37427}"/>
              </a:ext>
            </a:extLst>
          </p:cNvPr>
          <p:cNvSpPr txBox="1"/>
          <p:nvPr/>
        </p:nvSpPr>
        <p:spPr>
          <a:xfrm>
            <a:off x="4579172" y="88598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照明</a:t>
            </a:r>
            <a:r>
              <a:rPr kumimoji="1" lang="en-US" altLang="ja-JP" dirty="0"/>
              <a:t>OFF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4EEB5F3-4AE5-4ABF-B603-9C3B03E60C95}"/>
              </a:ext>
            </a:extLst>
          </p:cNvPr>
          <p:cNvSpPr txBox="1"/>
          <p:nvPr/>
        </p:nvSpPr>
        <p:spPr>
          <a:xfrm>
            <a:off x="7286008" y="823008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照明</a:t>
            </a:r>
            <a:r>
              <a:rPr kumimoji="1" lang="en-US" altLang="ja-JP" dirty="0"/>
              <a:t>ON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7FC8358-37C0-4BAF-B4B7-15BD491B083F}"/>
              </a:ext>
            </a:extLst>
          </p:cNvPr>
          <p:cNvSpPr txBox="1"/>
          <p:nvPr/>
        </p:nvSpPr>
        <p:spPr>
          <a:xfrm>
            <a:off x="9875015" y="823008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（照明</a:t>
            </a:r>
            <a:r>
              <a:rPr kumimoji="1" lang="en-US" altLang="ja-JP" dirty="0"/>
              <a:t>OFF</a:t>
            </a:r>
            <a:r>
              <a:rPr kumimoji="1" lang="ja-JP" altLang="en-US" dirty="0"/>
              <a:t>）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124BE105-E075-4F27-8493-72EA1494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測定記録（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分毎に記録）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5D1BEE91-546A-43DD-ACE2-9BD2ADF08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066" y="3909391"/>
            <a:ext cx="10212596" cy="2543766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33AE6E54-75E1-40B6-B702-4D641940B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066" y="1383386"/>
            <a:ext cx="10212596" cy="2543766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452F735-6ECF-4EC4-8F2C-50675F0CEF9B}"/>
              </a:ext>
            </a:extLst>
          </p:cNvPr>
          <p:cNvSpPr txBox="1"/>
          <p:nvPr/>
        </p:nvSpPr>
        <p:spPr>
          <a:xfrm>
            <a:off x="994920" y="9840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℃</a:t>
            </a:r>
          </a:p>
        </p:txBody>
      </p:sp>
    </p:spTree>
    <p:extLst>
      <p:ext uri="{BB962C8B-B14F-4D97-AF65-F5344CB8AC3E}">
        <p14:creationId xmlns:p14="http://schemas.microsoft.com/office/powerpoint/2010/main" val="3628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12208</TotalTime>
  <Words>32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測定記録（3分毎に記録）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建築材料実験 V3</dc:title>
  <dc:creator>Ryushi Kimura</dc:creator>
  <cp:lastModifiedBy>kimura ryushi</cp:lastModifiedBy>
  <cp:revision>70</cp:revision>
  <cp:lastPrinted>2018-11-18T23:42:18Z</cp:lastPrinted>
  <dcterms:created xsi:type="dcterms:W3CDTF">2018-10-26T07:05:26Z</dcterms:created>
  <dcterms:modified xsi:type="dcterms:W3CDTF">2020-02-03T01:31:53Z</dcterms:modified>
</cp:coreProperties>
</file>