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87" d="100"/>
          <a:sy n="87" d="100"/>
        </p:scale>
        <p:origin x="389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A5F10C-D575-4C10-9DC5-5088625ADD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E4AD314-945A-47E1-ADFE-80A2CF32F9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47878D-F54C-4E6A-9575-F7F51DFD1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884F-AA1D-4A2E-97AF-864A6D843BE2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B25233-17CA-49FB-9F45-FBE982C2D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E24B20-DBA6-4C91-ADA6-485B1402E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18F1-65B8-4296-BD12-4170766B93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24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C9D01E-A720-4209-B9A3-5332AAA7A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ADD36FC-8A70-4EB2-A801-33BE87FEBD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6C0A8A-61A7-4F8C-820A-090E2F974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884F-AA1D-4A2E-97AF-864A6D843BE2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D15C68-9FC1-402C-860D-A5EA54A4F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BAEB71-7F03-4F5E-A22B-D05AD216B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18F1-65B8-4296-BD12-4170766B93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933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90B74FD-AB49-4D05-9638-AA2195531F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D3BF671-C4E0-4714-A17F-0925A14AD0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38E4AD-8C62-4D3E-B192-FC3404D91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884F-AA1D-4A2E-97AF-864A6D843BE2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AE6A19-A454-44F6-859C-B7E04CDA5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27D3A1-484E-4059-96D9-5CCF90B38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18F1-65B8-4296-BD12-4170766B93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93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7B1574-B8BD-495C-8052-36F9B25EA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F35C105-BBE5-4E1F-8308-F57C25EFF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A45D92-D923-4689-8D43-6033EF5C0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884F-AA1D-4A2E-97AF-864A6D843BE2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90BBC0-D1C3-48D3-B180-BBA7ECF3C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5E67AA-1084-4ACC-900D-C89BA2F65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18F1-65B8-4296-BD12-4170766B93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70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DF6185-19E0-4DDF-822F-6BFBB5705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FE6B7D-9D51-4981-8207-6E5439C4C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0E1258-31F7-45A2-9B67-6ED512E48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884F-AA1D-4A2E-97AF-864A6D843BE2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823B0A-C68E-4FF6-A175-6F0E9A9B1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CAF6B4-0847-4609-A194-A02AC3CC5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18F1-65B8-4296-BD12-4170766B93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587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33CC23-39A4-46EB-BFF3-0FF966A2E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F00C65-0D05-44D0-B262-CF990A120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98C85F6-8505-4942-B571-3266EE819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6A5BD2-FCF2-40C4-931F-76C6BD3D3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884F-AA1D-4A2E-97AF-864A6D843BE2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D4E04E9-3262-4108-A034-027E640A7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FF6B90-144D-4F66-8C52-7741C198C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18F1-65B8-4296-BD12-4170766B93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493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5737D1-2290-4982-A8B9-50B5F8F13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A293EC7-3ED6-4DDE-A7FE-148CCC383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F8CE7D6-B8AC-4A12-8828-947CD8734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7D5A033-A141-48B8-8270-312F683843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0703545-DD00-4FC8-B4C9-06CA5ED533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31295CC-725D-4DAE-A79C-7769AEBC2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884F-AA1D-4A2E-97AF-864A6D843BE2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0D45680-E759-411C-9192-217F7E046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895D8F0-169D-4109-85AA-AB4ED21F5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18F1-65B8-4296-BD12-4170766B93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21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D4D321-8234-458B-B4B5-849FE98C0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CDB7AAE-3EEA-4C6F-8932-0C90DAA7B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884F-AA1D-4A2E-97AF-864A6D843BE2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56490C7-E8C8-4B4B-8A17-6EE8B9322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C4CA285-6391-4191-B30C-7EF107F86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18F1-65B8-4296-BD12-4170766B93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32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0835BCC-EED0-48CB-8FFF-96CBAB908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884F-AA1D-4A2E-97AF-864A6D843BE2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ADE62BC-94BA-418B-84C9-A3BB867F2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FE67E15-48B7-4C7C-B7AA-05F615504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18F1-65B8-4296-BD12-4170766B93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188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C75151-7CFE-4CF6-96B4-479E9C02B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27A0B6-2D22-47E0-AEE2-AA73F19F4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DDA90F9-07DF-48BE-B5E0-1A9916173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A96B3C7-2A9B-41C1-8828-2751638DA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884F-AA1D-4A2E-97AF-864A6D843BE2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A782AD0-0EFA-44DA-9AF8-E04EFDB02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C5E66E-9542-4201-ADE8-CF81B3845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18F1-65B8-4296-BD12-4170766B93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786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6815F1-188D-48EB-9606-B6AE5C2E7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8A98AB6-F3D5-45AB-9C9F-8AF1FA7CC3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4649F94-3BB3-4230-B570-BFD6DB0DBB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ED4503F-51AB-467E-BB3B-FFF8E618B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884F-AA1D-4A2E-97AF-864A6D843BE2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AE53239-DF0B-460B-9561-1863084EC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0A597E3-C1D6-4AC9-ABDE-04488BE01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18F1-65B8-4296-BD12-4170766B93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152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CFE8B0C-E538-4F20-8A9A-0481936D6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63FE8E-FF7C-4239-ABF1-B7A68E363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8B7406-7D61-4831-8A55-F7D208433B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5884F-AA1D-4A2E-97AF-864A6D843BE2}" type="datetimeFigureOut">
              <a:rPr kumimoji="1" lang="ja-JP" altLang="en-US" smtClean="0"/>
              <a:t>2019/10/7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6EE270-5CC7-4E10-803F-E09A088828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5BC485-26A2-4EAD-9E53-869CA2685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618F1-65B8-4296-BD12-4170766B93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40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2985E6B-5F3A-4C9C-97C4-972DD4ED563E}"/>
              </a:ext>
            </a:extLst>
          </p:cNvPr>
          <p:cNvSpPr txBox="1"/>
          <p:nvPr/>
        </p:nvSpPr>
        <p:spPr>
          <a:xfrm>
            <a:off x="1169881" y="200054"/>
            <a:ext cx="57246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日付</a:t>
            </a:r>
            <a:r>
              <a:rPr lang="ja-JP" altLang="en-US" dirty="0"/>
              <a:t>　月　　日　　</a:t>
            </a:r>
            <a:r>
              <a:rPr kumimoji="1" lang="ja-JP" altLang="en-US" dirty="0"/>
              <a:t>番号　氏名　　　　　　　　　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B2CE95-058B-47DC-827E-E8260618A9ED}"/>
              </a:ext>
            </a:extLst>
          </p:cNvPr>
          <p:cNvSpPr txBox="1"/>
          <p:nvPr/>
        </p:nvSpPr>
        <p:spPr>
          <a:xfrm>
            <a:off x="7297465" y="200054"/>
            <a:ext cx="12841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評価：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1A3560E-47C6-4DC7-B945-B292CAE51DD3}"/>
              </a:ext>
            </a:extLst>
          </p:cNvPr>
          <p:cNvSpPr txBox="1"/>
          <p:nvPr/>
        </p:nvSpPr>
        <p:spPr>
          <a:xfrm>
            <a:off x="106042" y="6339845"/>
            <a:ext cx="2159566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参考：</a:t>
            </a:r>
            <a:endParaRPr lang="en-US" altLang="ja-JP" sz="1400" dirty="0"/>
          </a:p>
          <a:p>
            <a:r>
              <a:rPr kumimoji="1" lang="ja-JP" altLang="en-US" sz="1400" dirty="0"/>
              <a:t>裏面：概要のまとめ　　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BDC82A6-20E8-4A54-8A47-DCC013391926}"/>
              </a:ext>
            </a:extLst>
          </p:cNvPr>
          <p:cNvSpPr txBox="1"/>
          <p:nvPr/>
        </p:nvSpPr>
        <p:spPr>
          <a:xfrm>
            <a:off x="8651997" y="107721"/>
            <a:ext cx="344838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シート採点の基準</a:t>
            </a:r>
            <a:r>
              <a:rPr lang="ja-JP" altLang="en-US" sz="1200" dirty="0" smtClean="0"/>
              <a:t>：表面　</a:t>
            </a:r>
            <a:r>
              <a:rPr lang="en-US" altLang="ja-JP" sz="1200" dirty="0" smtClean="0"/>
              <a:t>30</a:t>
            </a:r>
            <a:r>
              <a:rPr lang="ja-JP" altLang="en-US" sz="1200" dirty="0" smtClean="0"/>
              <a:t>％、　裏面　</a:t>
            </a:r>
            <a:r>
              <a:rPr lang="en-US" altLang="ja-JP" sz="1200" dirty="0" smtClean="0"/>
              <a:t>10</a:t>
            </a:r>
            <a:r>
              <a:rPr lang="ja-JP" altLang="en-US" sz="1200" dirty="0" smtClean="0"/>
              <a:t>％</a:t>
            </a:r>
            <a:endParaRPr lang="en-US" altLang="ja-JP" sz="1200" dirty="0" smtClean="0"/>
          </a:p>
          <a:p>
            <a:r>
              <a:rPr lang="ja-JP" altLang="en-US" sz="1200" dirty="0"/>
              <a:t>　　　　</a:t>
            </a:r>
            <a:r>
              <a:rPr lang="ja-JP" altLang="en-US" sz="1200" dirty="0" smtClean="0"/>
              <a:t>評価段階：</a:t>
            </a:r>
            <a:r>
              <a:rPr lang="en-US" altLang="ja-JP" sz="1200" dirty="0" smtClean="0"/>
              <a:t>6</a:t>
            </a:r>
            <a:r>
              <a:rPr lang="ja-JP" altLang="en-US" sz="1200" dirty="0" smtClean="0"/>
              <a:t>段階</a:t>
            </a:r>
            <a:r>
              <a:rPr lang="ja-JP" altLang="en-US" sz="1200" dirty="0"/>
              <a:t>評価（</a:t>
            </a:r>
            <a:r>
              <a:rPr lang="en-US" altLang="ja-JP" sz="1200" dirty="0" smtClean="0"/>
              <a:t>A</a:t>
            </a:r>
            <a:r>
              <a:rPr lang="ja-JP" altLang="en-US" sz="1200" baseline="30000" dirty="0" smtClean="0"/>
              <a:t>＋＋</a:t>
            </a:r>
            <a:r>
              <a:rPr lang="en-US" altLang="ja-JP" sz="1200" dirty="0" smtClean="0"/>
              <a:t> </a:t>
            </a:r>
            <a:r>
              <a:rPr lang="en-US" altLang="ja-JP" sz="1200" dirty="0"/>
              <a:t>~ </a:t>
            </a:r>
            <a:r>
              <a:rPr lang="en-US" altLang="ja-JP" sz="1200" dirty="0" smtClean="0"/>
              <a:t>D</a:t>
            </a:r>
            <a:r>
              <a:rPr lang="ja-JP" altLang="en-US" sz="1200" dirty="0" smtClean="0"/>
              <a:t>）</a:t>
            </a:r>
            <a:r>
              <a:rPr lang="en-US" altLang="ja-JP" sz="1200" dirty="0" smtClean="0"/>
              <a:t> </a:t>
            </a:r>
            <a:endParaRPr lang="en-US" altLang="ja-JP" sz="12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4760186-741E-4D70-9C76-89A7543F1754}"/>
              </a:ext>
            </a:extLst>
          </p:cNvPr>
          <p:cNvSpPr/>
          <p:nvPr/>
        </p:nvSpPr>
        <p:spPr>
          <a:xfrm>
            <a:off x="0" y="0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表面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10A0AED-F3D3-4AAE-90F2-223E445538A3}"/>
              </a:ext>
            </a:extLst>
          </p:cNvPr>
          <p:cNvSpPr/>
          <p:nvPr/>
        </p:nvSpPr>
        <p:spPr>
          <a:xfrm>
            <a:off x="43031" y="50362"/>
            <a:ext cx="500230" cy="246221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423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EB59312-2277-4004-9C8D-DFD5DDEDCA32}"/>
              </a:ext>
            </a:extLst>
          </p:cNvPr>
          <p:cNvSpPr/>
          <p:nvPr/>
        </p:nvSpPr>
        <p:spPr>
          <a:xfrm>
            <a:off x="0" y="0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裏面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EA79C95-6322-4638-9F61-5B1B00650D08}"/>
              </a:ext>
            </a:extLst>
          </p:cNvPr>
          <p:cNvSpPr/>
          <p:nvPr/>
        </p:nvSpPr>
        <p:spPr>
          <a:xfrm>
            <a:off x="43031" y="50362"/>
            <a:ext cx="500230" cy="246221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0521BA32-30B1-43D1-A3F1-2651C99376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123275"/>
              </p:ext>
            </p:extLst>
          </p:nvPr>
        </p:nvGraphicFramePr>
        <p:xfrm>
          <a:off x="655021" y="472241"/>
          <a:ext cx="11210664" cy="62082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2666">
                  <a:extLst>
                    <a:ext uri="{9D8B030D-6E8A-4147-A177-3AD203B41FA5}">
                      <a16:colId xmlns:a16="http://schemas.microsoft.com/office/drawing/2014/main" val="2792744890"/>
                    </a:ext>
                  </a:extLst>
                </a:gridCol>
                <a:gridCol w="2802666">
                  <a:extLst>
                    <a:ext uri="{9D8B030D-6E8A-4147-A177-3AD203B41FA5}">
                      <a16:colId xmlns:a16="http://schemas.microsoft.com/office/drawing/2014/main" val="2181079618"/>
                    </a:ext>
                  </a:extLst>
                </a:gridCol>
                <a:gridCol w="2802666">
                  <a:extLst>
                    <a:ext uri="{9D8B030D-6E8A-4147-A177-3AD203B41FA5}">
                      <a16:colId xmlns:a16="http://schemas.microsoft.com/office/drawing/2014/main" val="415635616"/>
                    </a:ext>
                  </a:extLst>
                </a:gridCol>
                <a:gridCol w="2802666">
                  <a:extLst>
                    <a:ext uri="{9D8B030D-6E8A-4147-A177-3AD203B41FA5}">
                      <a16:colId xmlns:a16="http://schemas.microsoft.com/office/drawing/2014/main" val="765959144"/>
                    </a:ext>
                  </a:extLst>
                </a:gridCol>
              </a:tblGrid>
              <a:tr h="3104129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表題名：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発表者：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表題名：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発表者：</a:t>
                      </a:r>
                    </a:p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表題名：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発表者：</a:t>
                      </a:r>
                    </a:p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表題名：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発表者：</a:t>
                      </a:r>
                    </a:p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873258"/>
                  </a:ext>
                </a:extLst>
              </a:tr>
              <a:tr h="3104129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表題名：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発表者：</a:t>
                      </a:r>
                    </a:p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表題名：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発表者：</a:t>
                      </a:r>
                    </a:p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表題名：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発表者：</a:t>
                      </a:r>
                    </a:p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表題名：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発表者：</a:t>
                      </a:r>
                    </a:p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804376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BDC82A6-20E8-4A54-8A47-DCC013391926}"/>
              </a:ext>
            </a:extLst>
          </p:cNvPr>
          <p:cNvSpPr txBox="1"/>
          <p:nvPr/>
        </p:nvSpPr>
        <p:spPr>
          <a:xfrm>
            <a:off x="8651997" y="19801"/>
            <a:ext cx="344838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シート採点の基準</a:t>
            </a:r>
            <a:r>
              <a:rPr lang="ja-JP" altLang="en-US" sz="1200" dirty="0" smtClean="0"/>
              <a:t>：表面　</a:t>
            </a:r>
            <a:r>
              <a:rPr lang="en-US" altLang="ja-JP" sz="1200" dirty="0" smtClean="0"/>
              <a:t>30</a:t>
            </a:r>
            <a:r>
              <a:rPr lang="ja-JP" altLang="en-US" sz="1200" dirty="0" smtClean="0"/>
              <a:t>％、　裏面　</a:t>
            </a:r>
            <a:r>
              <a:rPr lang="en-US" altLang="ja-JP" sz="1200" dirty="0" smtClean="0"/>
              <a:t>10</a:t>
            </a:r>
            <a:r>
              <a:rPr lang="ja-JP" altLang="en-US" sz="1200" dirty="0" smtClean="0"/>
              <a:t>％</a:t>
            </a:r>
            <a:endParaRPr lang="en-US" altLang="ja-JP" sz="1200" dirty="0" smtClean="0"/>
          </a:p>
          <a:p>
            <a:r>
              <a:rPr lang="ja-JP" altLang="en-US" sz="1200" dirty="0"/>
              <a:t>　　　　</a:t>
            </a:r>
            <a:r>
              <a:rPr lang="ja-JP" altLang="en-US" sz="1200" dirty="0" smtClean="0"/>
              <a:t>評価段階：</a:t>
            </a:r>
            <a:r>
              <a:rPr lang="en-US" altLang="ja-JP" sz="1200" dirty="0" smtClean="0"/>
              <a:t>6</a:t>
            </a:r>
            <a:r>
              <a:rPr lang="ja-JP" altLang="en-US" sz="1200" dirty="0" smtClean="0"/>
              <a:t>段階</a:t>
            </a:r>
            <a:r>
              <a:rPr lang="ja-JP" altLang="en-US" sz="1200" dirty="0"/>
              <a:t>評価（</a:t>
            </a:r>
            <a:r>
              <a:rPr lang="en-US" altLang="ja-JP" sz="1200" dirty="0" smtClean="0"/>
              <a:t>A</a:t>
            </a:r>
            <a:r>
              <a:rPr lang="ja-JP" altLang="en-US" sz="1200" baseline="30000" dirty="0" smtClean="0"/>
              <a:t>＋＋</a:t>
            </a:r>
            <a:r>
              <a:rPr lang="en-US" altLang="ja-JP" sz="1200" dirty="0" smtClean="0"/>
              <a:t> </a:t>
            </a:r>
            <a:r>
              <a:rPr lang="en-US" altLang="ja-JP" sz="1200" dirty="0"/>
              <a:t>~ </a:t>
            </a:r>
            <a:r>
              <a:rPr lang="en-US" altLang="ja-JP" sz="1200" dirty="0" smtClean="0"/>
              <a:t>D</a:t>
            </a:r>
            <a:r>
              <a:rPr lang="ja-JP" altLang="en-US" sz="1200" dirty="0" smtClean="0"/>
              <a:t>）</a:t>
            </a:r>
            <a:r>
              <a:rPr lang="en-US" altLang="ja-JP" sz="1200" dirty="0" smtClean="0"/>
              <a:t> </a:t>
            </a:r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806727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2348</TotalTime>
  <Words>64</Words>
  <Application>Microsoft Office PowerPoint</Application>
  <PresentationFormat>ワイド画面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Ryushi Kimura</dc:creator>
  <cp:lastModifiedBy>kimura ryushi</cp:lastModifiedBy>
  <cp:revision>10</cp:revision>
  <dcterms:created xsi:type="dcterms:W3CDTF">2018-10-04T23:09:49Z</dcterms:created>
  <dcterms:modified xsi:type="dcterms:W3CDTF">2019-10-07T05:51:44Z</dcterms:modified>
</cp:coreProperties>
</file>