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56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69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6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63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1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32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3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8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3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11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12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E5F88-6B04-4880-9240-274668EE0316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5E848-99A7-45E6-B204-E3924E0CDB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8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2578BA4-1E3D-4BF5-9664-6D6588EA6619}"/>
              </a:ext>
            </a:extLst>
          </p:cNvPr>
          <p:cNvSpPr/>
          <p:nvPr/>
        </p:nvSpPr>
        <p:spPr>
          <a:xfrm>
            <a:off x="498297" y="1437996"/>
            <a:ext cx="3443555" cy="2134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BAAD9AB-CC6A-46BC-8675-A98257C3970F}"/>
              </a:ext>
            </a:extLst>
          </p:cNvPr>
          <p:cNvSpPr/>
          <p:nvPr/>
        </p:nvSpPr>
        <p:spPr>
          <a:xfrm>
            <a:off x="6310045" y="1437996"/>
            <a:ext cx="3443555" cy="2134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7A84F99-A4AA-4EA8-B5B4-F64843934021}"/>
              </a:ext>
            </a:extLst>
          </p:cNvPr>
          <p:cNvSpPr/>
          <p:nvPr/>
        </p:nvSpPr>
        <p:spPr>
          <a:xfrm>
            <a:off x="498297" y="4545929"/>
            <a:ext cx="3443555" cy="2134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A914909-4484-441F-A240-0A62C83F3ECB}"/>
              </a:ext>
            </a:extLst>
          </p:cNvPr>
          <p:cNvSpPr/>
          <p:nvPr/>
        </p:nvSpPr>
        <p:spPr>
          <a:xfrm>
            <a:off x="6310045" y="4545929"/>
            <a:ext cx="3443555" cy="2134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326D5CF-DABE-4244-888B-F352EF2C5F52}"/>
              </a:ext>
            </a:extLst>
          </p:cNvPr>
          <p:cNvSpPr txBox="1"/>
          <p:nvPr/>
        </p:nvSpPr>
        <p:spPr>
          <a:xfrm>
            <a:off x="272265" y="113015"/>
            <a:ext cx="399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科学技術英語　　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年　　　　番　氏名</a:t>
            </a: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60F6D2F8-F85E-4909-A0D0-2B77C9ADBD46}"/>
              </a:ext>
            </a:extLst>
          </p:cNvPr>
          <p:cNvCxnSpPr/>
          <p:nvPr/>
        </p:nvCxnSpPr>
        <p:spPr>
          <a:xfrm>
            <a:off x="2845941" y="462336"/>
            <a:ext cx="43151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099E0048-0E38-4A4E-BF02-C21D52E57D20}"/>
              </a:ext>
            </a:extLst>
          </p:cNvPr>
          <p:cNvCxnSpPr>
            <a:cxnSpLocks/>
          </p:cNvCxnSpPr>
          <p:nvPr/>
        </p:nvCxnSpPr>
        <p:spPr>
          <a:xfrm>
            <a:off x="4075986" y="1940816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FF25B56-24E2-4ADE-871F-DC05F7ECA6B5}"/>
              </a:ext>
            </a:extLst>
          </p:cNvPr>
          <p:cNvCxnSpPr>
            <a:cxnSpLocks/>
          </p:cNvCxnSpPr>
          <p:nvPr/>
        </p:nvCxnSpPr>
        <p:spPr>
          <a:xfrm>
            <a:off x="4075986" y="2325445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B45C25BC-75E0-4AE5-92A8-AE7DB9FA204B}"/>
              </a:ext>
            </a:extLst>
          </p:cNvPr>
          <p:cNvCxnSpPr>
            <a:cxnSpLocks/>
          </p:cNvCxnSpPr>
          <p:nvPr/>
        </p:nvCxnSpPr>
        <p:spPr>
          <a:xfrm>
            <a:off x="4075986" y="2710074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5E0EFFE2-D71F-4D75-A7FD-A98085E83048}"/>
              </a:ext>
            </a:extLst>
          </p:cNvPr>
          <p:cNvCxnSpPr>
            <a:cxnSpLocks/>
          </p:cNvCxnSpPr>
          <p:nvPr/>
        </p:nvCxnSpPr>
        <p:spPr>
          <a:xfrm>
            <a:off x="4075986" y="3109217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E0565C1A-7DE1-4EF0-815A-8F9A17397659}"/>
              </a:ext>
            </a:extLst>
          </p:cNvPr>
          <p:cNvCxnSpPr>
            <a:cxnSpLocks/>
          </p:cNvCxnSpPr>
          <p:nvPr/>
        </p:nvCxnSpPr>
        <p:spPr>
          <a:xfrm>
            <a:off x="4075986" y="3534046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7AC3FB2D-4E62-4E16-A555-F119BCAF427A}"/>
              </a:ext>
            </a:extLst>
          </p:cNvPr>
          <p:cNvCxnSpPr>
            <a:cxnSpLocks/>
          </p:cNvCxnSpPr>
          <p:nvPr/>
        </p:nvCxnSpPr>
        <p:spPr>
          <a:xfrm>
            <a:off x="9932500" y="1935353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A1622FD-36B6-4721-93E1-BE87CE48C108}"/>
              </a:ext>
            </a:extLst>
          </p:cNvPr>
          <p:cNvCxnSpPr>
            <a:cxnSpLocks/>
          </p:cNvCxnSpPr>
          <p:nvPr/>
        </p:nvCxnSpPr>
        <p:spPr>
          <a:xfrm>
            <a:off x="9932500" y="2319982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82D2CF08-AE47-4E2E-9F96-4449F9E85927}"/>
              </a:ext>
            </a:extLst>
          </p:cNvPr>
          <p:cNvCxnSpPr>
            <a:cxnSpLocks/>
          </p:cNvCxnSpPr>
          <p:nvPr/>
        </p:nvCxnSpPr>
        <p:spPr>
          <a:xfrm>
            <a:off x="9932500" y="2704611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7D8015ED-AD50-45DB-B561-05F8BA6D85D5}"/>
              </a:ext>
            </a:extLst>
          </p:cNvPr>
          <p:cNvCxnSpPr>
            <a:cxnSpLocks/>
          </p:cNvCxnSpPr>
          <p:nvPr/>
        </p:nvCxnSpPr>
        <p:spPr>
          <a:xfrm>
            <a:off x="9932500" y="3103754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B0AEE72C-F734-405D-9690-B4B0E26139DF}"/>
              </a:ext>
            </a:extLst>
          </p:cNvPr>
          <p:cNvCxnSpPr>
            <a:cxnSpLocks/>
          </p:cNvCxnSpPr>
          <p:nvPr/>
        </p:nvCxnSpPr>
        <p:spPr>
          <a:xfrm>
            <a:off x="9932500" y="3528583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AA037D1C-CDE1-4ADB-A82F-7107692617A0}"/>
              </a:ext>
            </a:extLst>
          </p:cNvPr>
          <p:cNvCxnSpPr>
            <a:cxnSpLocks/>
          </p:cNvCxnSpPr>
          <p:nvPr/>
        </p:nvCxnSpPr>
        <p:spPr>
          <a:xfrm>
            <a:off x="4075986" y="5034153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D7168EE-C24D-42CF-A6DD-2D697FFF8A92}"/>
              </a:ext>
            </a:extLst>
          </p:cNvPr>
          <p:cNvCxnSpPr>
            <a:cxnSpLocks/>
          </p:cNvCxnSpPr>
          <p:nvPr/>
        </p:nvCxnSpPr>
        <p:spPr>
          <a:xfrm>
            <a:off x="4075986" y="5418782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ED2E8661-3B71-4ACD-9DD0-1DCAF6FA800B}"/>
              </a:ext>
            </a:extLst>
          </p:cNvPr>
          <p:cNvCxnSpPr>
            <a:cxnSpLocks/>
          </p:cNvCxnSpPr>
          <p:nvPr/>
        </p:nvCxnSpPr>
        <p:spPr>
          <a:xfrm>
            <a:off x="4075986" y="5803411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DF06C3D3-E07D-4EBD-8DAA-A238C7DAC6D8}"/>
              </a:ext>
            </a:extLst>
          </p:cNvPr>
          <p:cNvCxnSpPr>
            <a:cxnSpLocks/>
          </p:cNvCxnSpPr>
          <p:nvPr/>
        </p:nvCxnSpPr>
        <p:spPr>
          <a:xfrm>
            <a:off x="4075986" y="6202554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936B1206-328A-4E5D-BBF7-9A114F6B2DE4}"/>
              </a:ext>
            </a:extLst>
          </p:cNvPr>
          <p:cNvCxnSpPr>
            <a:cxnSpLocks/>
          </p:cNvCxnSpPr>
          <p:nvPr/>
        </p:nvCxnSpPr>
        <p:spPr>
          <a:xfrm>
            <a:off x="4075986" y="6627383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8F0312D-6E52-46CD-9BFA-8F9BE0D68692}"/>
              </a:ext>
            </a:extLst>
          </p:cNvPr>
          <p:cNvCxnSpPr>
            <a:cxnSpLocks/>
          </p:cNvCxnSpPr>
          <p:nvPr/>
        </p:nvCxnSpPr>
        <p:spPr>
          <a:xfrm>
            <a:off x="9932500" y="5034153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8C8503B5-31B4-4C2A-84E2-A5603E6794B6}"/>
              </a:ext>
            </a:extLst>
          </p:cNvPr>
          <p:cNvCxnSpPr>
            <a:cxnSpLocks/>
          </p:cNvCxnSpPr>
          <p:nvPr/>
        </p:nvCxnSpPr>
        <p:spPr>
          <a:xfrm>
            <a:off x="9932500" y="5418782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6E96D0AA-BBC7-418A-AE49-14491C5AA1B9}"/>
              </a:ext>
            </a:extLst>
          </p:cNvPr>
          <p:cNvCxnSpPr>
            <a:cxnSpLocks/>
          </p:cNvCxnSpPr>
          <p:nvPr/>
        </p:nvCxnSpPr>
        <p:spPr>
          <a:xfrm>
            <a:off x="9932500" y="5803411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B3D037DF-385A-493D-B492-3BB8D8A19B62}"/>
              </a:ext>
            </a:extLst>
          </p:cNvPr>
          <p:cNvCxnSpPr>
            <a:cxnSpLocks/>
          </p:cNvCxnSpPr>
          <p:nvPr/>
        </p:nvCxnSpPr>
        <p:spPr>
          <a:xfrm>
            <a:off x="9932500" y="6202554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78F8A2A8-AF85-4D17-8885-9FA97B7D6574}"/>
              </a:ext>
            </a:extLst>
          </p:cNvPr>
          <p:cNvCxnSpPr>
            <a:cxnSpLocks/>
          </p:cNvCxnSpPr>
          <p:nvPr/>
        </p:nvCxnSpPr>
        <p:spPr>
          <a:xfrm>
            <a:off x="9932500" y="6627383"/>
            <a:ext cx="1816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ACE9A3F0-F9DF-4832-B8AC-8C377C5AC117}"/>
              </a:ext>
            </a:extLst>
          </p:cNvPr>
          <p:cNvSpPr txBox="1"/>
          <p:nvPr/>
        </p:nvSpPr>
        <p:spPr>
          <a:xfrm>
            <a:off x="517426" y="1443995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タイトル</a:t>
            </a: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3F213FB6-37C4-4296-9187-210250DB2D8A}"/>
              </a:ext>
            </a:extLst>
          </p:cNvPr>
          <p:cNvCxnSpPr>
            <a:cxnSpLocks/>
          </p:cNvCxnSpPr>
          <p:nvPr/>
        </p:nvCxnSpPr>
        <p:spPr>
          <a:xfrm>
            <a:off x="578896" y="1813327"/>
            <a:ext cx="31149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9245662-E56E-42BB-A8E0-E8AB56F49408}"/>
              </a:ext>
            </a:extLst>
          </p:cNvPr>
          <p:cNvSpPr txBox="1"/>
          <p:nvPr/>
        </p:nvSpPr>
        <p:spPr>
          <a:xfrm>
            <a:off x="6388454" y="144399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923DD2BC-D9F7-4B0B-A27A-CC114EFA5624}"/>
              </a:ext>
            </a:extLst>
          </p:cNvPr>
          <p:cNvCxnSpPr>
            <a:cxnSpLocks/>
          </p:cNvCxnSpPr>
          <p:nvPr/>
        </p:nvCxnSpPr>
        <p:spPr>
          <a:xfrm>
            <a:off x="6449924" y="1813327"/>
            <a:ext cx="31149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D7F81862-4127-4C95-A34F-675399AF2747}"/>
              </a:ext>
            </a:extLst>
          </p:cNvPr>
          <p:cNvSpPr txBox="1"/>
          <p:nvPr/>
        </p:nvSpPr>
        <p:spPr>
          <a:xfrm>
            <a:off x="517426" y="456175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タイトル</a:t>
            </a:r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6DD592EB-7F6F-42D1-82B8-8E25E3300C85}"/>
              </a:ext>
            </a:extLst>
          </p:cNvPr>
          <p:cNvCxnSpPr>
            <a:cxnSpLocks/>
          </p:cNvCxnSpPr>
          <p:nvPr/>
        </p:nvCxnSpPr>
        <p:spPr>
          <a:xfrm>
            <a:off x="578896" y="4931086"/>
            <a:ext cx="31149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B5EAFDE-B69A-4803-AA4E-768BAE672A0E}"/>
              </a:ext>
            </a:extLst>
          </p:cNvPr>
          <p:cNvSpPr txBox="1"/>
          <p:nvPr/>
        </p:nvSpPr>
        <p:spPr>
          <a:xfrm>
            <a:off x="6388454" y="456175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4AC16D54-4AF4-45AF-A807-B23FAB8FC079}"/>
              </a:ext>
            </a:extLst>
          </p:cNvPr>
          <p:cNvCxnSpPr>
            <a:cxnSpLocks/>
          </p:cNvCxnSpPr>
          <p:nvPr/>
        </p:nvCxnSpPr>
        <p:spPr>
          <a:xfrm>
            <a:off x="6449924" y="4931086"/>
            <a:ext cx="31149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3F213FB6-37C4-4296-9187-210250DB2D8A}"/>
              </a:ext>
            </a:extLst>
          </p:cNvPr>
          <p:cNvCxnSpPr>
            <a:cxnSpLocks/>
          </p:cNvCxnSpPr>
          <p:nvPr/>
        </p:nvCxnSpPr>
        <p:spPr>
          <a:xfrm>
            <a:off x="578896" y="2679810"/>
            <a:ext cx="31149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3F213FB6-37C4-4296-9187-210250DB2D8A}"/>
              </a:ext>
            </a:extLst>
          </p:cNvPr>
          <p:cNvCxnSpPr>
            <a:cxnSpLocks/>
          </p:cNvCxnSpPr>
          <p:nvPr/>
        </p:nvCxnSpPr>
        <p:spPr>
          <a:xfrm>
            <a:off x="634019" y="5808883"/>
            <a:ext cx="31149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3F213FB6-37C4-4296-9187-210250DB2D8A}"/>
              </a:ext>
            </a:extLst>
          </p:cNvPr>
          <p:cNvCxnSpPr>
            <a:cxnSpLocks/>
          </p:cNvCxnSpPr>
          <p:nvPr/>
        </p:nvCxnSpPr>
        <p:spPr>
          <a:xfrm>
            <a:off x="6467390" y="5795915"/>
            <a:ext cx="31149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3F213FB6-37C4-4296-9187-210250DB2D8A}"/>
              </a:ext>
            </a:extLst>
          </p:cNvPr>
          <p:cNvCxnSpPr>
            <a:cxnSpLocks/>
          </p:cNvCxnSpPr>
          <p:nvPr/>
        </p:nvCxnSpPr>
        <p:spPr>
          <a:xfrm>
            <a:off x="6473875" y="2679811"/>
            <a:ext cx="31149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3F213FB6-37C4-4296-9187-210250DB2D8A}"/>
              </a:ext>
            </a:extLst>
          </p:cNvPr>
          <p:cNvCxnSpPr>
            <a:cxnSpLocks/>
            <a:stCxn id="44" idx="2"/>
          </p:cNvCxnSpPr>
          <p:nvPr/>
        </p:nvCxnSpPr>
        <p:spPr>
          <a:xfrm flipV="1">
            <a:off x="8031823" y="1813327"/>
            <a:ext cx="3224" cy="17591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3F213FB6-37C4-4296-9187-210250DB2D8A}"/>
              </a:ext>
            </a:extLst>
          </p:cNvPr>
          <p:cNvCxnSpPr>
            <a:cxnSpLocks/>
          </p:cNvCxnSpPr>
          <p:nvPr/>
        </p:nvCxnSpPr>
        <p:spPr>
          <a:xfrm flipV="1">
            <a:off x="8004195" y="4890978"/>
            <a:ext cx="3224" cy="17591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3F213FB6-37C4-4296-9187-210250DB2D8A}"/>
              </a:ext>
            </a:extLst>
          </p:cNvPr>
          <p:cNvCxnSpPr>
            <a:cxnSpLocks/>
          </p:cNvCxnSpPr>
          <p:nvPr/>
        </p:nvCxnSpPr>
        <p:spPr>
          <a:xfrm flipV="1">
            <a:off x="2114164" y="1800247"/>
            <a:ext cx="3224" cy="17591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3F213FB6-37C4-4296-9187-210250DB2D8A}"/>
              </a:ext>
            </a:extLst>
          </p:cNvPr>
          <p:cNvCxnSpPr>
            <a:cxnSpLocks/>
          </p:cNvCxnSpPr>
          <p:nvPr/>
        </p:nvCxnSpPr>
        <p:spPr>
          <a:xfrm flipV="1">
            <a:off x="2086536" y="4877898"/>
            <a:ext cx="3224" cy="17591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90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15918</TotalTime>
  <Words>4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科学技術英語 2016.04.12</dc:title>
  <dc:creator>ryushi kimura</dc:creator>
  <cp:lastModifiedBy>kimura ryushi</cp:lastModifiedBy>
  <cp:revision>90</cp:revision>
  <cp:lastPrinted>2019-10-09T16:22:50Z</cp:lastPrinted>
  <dcterms:created xsi:type="dcterms:W3CDTF">2016-04-11T12:41:25Z</dcterms:created>
  <dcterms:modified xsi:type="dcterms:W3CDTF">2019-10-09T16:25:14Z</dcterms:modified>
</cp:coreProperties>
</file>